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32A29-3A32-4E25-9DF0-7F21A48DBBF0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E712C-FE3A-483F-A815-F387DA52DC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82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9659C-369C-4A9F-A0D6-3ECA33C963E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76F60-7D97-4FA0-A6F6-1ED97A536C6A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3E7FF-B24C-4548-AC59-5CB84377E7F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3BB75-8AFD-490A-B65E-A4F610BA472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1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633C6-A5F1-4FB9-9B5A-DBE5D1BBFF0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8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7B8DE-2C3E-4ECA-919D-06F4A44F528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EE387-1B7D-46F7-BB7D-7DCF1262B92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3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2B314-9F87-4C0B-BB4D-022D7E427FF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688A0-B533-4EBE-881F-AF70FD59FA4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4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A71CB-DA03-4041-BB87-60E3F852449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0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7189D-E2AA-4CA1-BA4B-83717D6D547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9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6831E-2563-46CC-BEDA-BF48BFC2F9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5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F3E5-27CD-4184-AA0F-0CC9C3F777C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1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55483392-2425-4D6C-AA09-09625C1569C2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3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0054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5256213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45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381000"/>
            <a:ext cx="80772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FFFFFF"/>
                </a:solidFill>
                <a:cs typeface="Arial" charset="0"/>
              </a:rPr>
              <a:t>WATCH OUT!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Watch out for the devil.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Watch out for the devil.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Like a roaring lion he prowls about seeking some-one to kill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Stay close to the shepherd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Stay close to the shepherd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Arial" charset="0"/>
              </a:rPr>
              <a:t>He’ll keep you safe from the lion’s claws if you stay close to him. </a:t>
            </a:r>
          </a:p>
        </p:txBody>
      </p:sp>
    </p:spTree>
    <p:extLst>
      <p:ext uri="{BB962C8B-B14F-4D97-AF65-F5344CB8AC3E}">
        <p14:creationId xmlns:p14="http://schemas.microsoft.com/office/powerpoint/2010/main" val="6544916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2012-03-21T14:05:32Z</dcterms:created>
  <dcterms:modified xsi:type="dcterms:W3CDTF">2012-03-21T14:06:08Z</dcterms:modified>
</cp:coreProperties>
</file>